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B8F14-3FA3-429D-8E32-632615DC74B0}" v="24" dt="2023-03-20T14:49:0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56" d="100"/>
          <a:sy n="56" d="100"/>
        </p:scale>
        <p:origin x="952" y="40"/>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3/29/2023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qQXXI5QFU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github.com/features/copilot"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hyperlink" Target="https://www.youtube.com/watch?v=-DVyjdw4t9I&amp;t=10963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a:t>
            </a:r>
            <a:r>
              <a:rPr lang="en-US" sz="2400" b="1" i="1" dirty="0" err="1">
                <a:solidFill>
                  <a:srgbClr val="C00000"/>
                </a:solidFill>
              </a:rPr>
              <a:t>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2022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kursuskatalog.au.dk/en/course/111388/</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3.11.1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2"/>
              </a:rPr>
              <a:t>GitHub Copilot </a:t>
            </a:r>
            <a:r>
              <a:rPr lang="en-US" dirty="0"/>
              <a:t>in </a:t>
            </a:r>
            <a:r>
              <a:rPr lang="en-US" dirty="0">
                <a:hlinkClick r:id="rId3"/>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4"/>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5"/>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447659"/>
            <a:ext cx="4998720" cy="2309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6" name="Picture 5">
            <a:extLst>
              <a:ext uri="{FF2B5EF4-FFF2-40B4-BE49-F238E27FC236}">
                <a16:creationId xmlns:a16="http://schemas.microsoft.com/office/drawing/2014/main" id="{9C311C0E-FE79-4B3C-ACE9-7EF15DDAA0A0}"/>
              </a:ext>
            </a:extLst>
          </p:cNvPr>
          <p:cNvPicPr>
            <a:picLocks noChangeAspect="1"/>
          </p:cNvPicPr>
          <p:nvPr/>
        </p:nvPicPr>
        <p:blipFill>
          <a:blip r:embed="rId3"/>
          <a:stretch>
            <a:fillRect/>
          </a:stretch>
        </p:blipFill>
        <p:spPr>
          <a:xfrm>
            <a:off x="178129" y="4535866"/>
            <a:ext cx="4738167" cy="2056786"/>
          </a:xfrm>
          <a:prstGeom prst="rect">
            <a:avLst/>
          </a:prstGeom>
        </p:spPr>
      </p:pic>
      <p:pic>
        <p:nvPicPr>
          <p:cNvPr id="9" name="Picture 8">
            <a:extLst>
              <a:ext uri="{FF2B5EF4-FFF2-40B4-BE49-F238E27FC236}">
                <a16:creationId xmlns:a16="http://schemas.microsoft.com/office/drawing/2014/main" id="{AF4AE7F8-39CB-446A-A2DB-13C09E5D69AD}"/>
              </a:ext>
            </a:extLst>
          </p:cNvPr>
          <p:cNvPicPr>
            <a:picLocks noChangeAspect="1"/>
          </p:cNvPicPr>
          <p:nvPr/>
        </p:nvPicPr>
        <p:blipFill>
          <a:blip r:embed="rId4"/>
          <a:stretch>
            <a:fillRect/>
          </a:stretch>
        </p:blipFill>
        <p:spPr>
          <a:xfrm>
            <a:off x="6759968" y="277259"/>
            <a:ext cx="5253903" cy="453999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pic>
        <p:nvPicPr>
          <p:cNvPr id="9" name="Picture 8">
            <a:extLst>
              <a:ext uri="{FF2B5EF4-FFF2-40B4-BE49-F238E27FC236}">
                <a16:creationId xmlns:a16="http://schemas.microsoft.com/office/drawing/2014/main" id="{DF0BB6ED-AFC4-49AD-A093-F4814B290042}"/>
              </a:ext>
            </a:extLst>
          </p:cNvPr>
          <p:cNvPicPr>
            <a:picLocks noChangeAspect="1"/>
          </p:cNvPicPr>
          <p:nvPr/>
        </p:nvPicPr>
        <p:blipFill>
          <a:blip r:embed="rId3"/>
          <a:stretch>
            <a:fillRect/>
          </a:stretch>
        </p:blipFill>
        <p:spPr>
          <a:xfrm>
            <a:off x="4316475" y="2393651"/>
            <a:ext cx="7657222" cy="4307187"/>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15917</TotalTime>
  <Words>11203</Words>
  <Application>Microsoft Office PowerPoint</Application>
  <PresentationFormat>Widescreen</PresentationFormat>
  <Paragraphs>1053</Paragraphs>
  <Slides>53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kursuskatalog.au.dk/en/course/111388/</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2023-03-29T09:27:03Z</dcterms:modified>
</cp:coreProperties>
</file>